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06" r:id="rId2"/>
    <p:sldId id="274" r:id="rId3"/>
    <p:sldId id="287" r:id="rId4"/>
    <p:sldId id="289" r:id="rId5"/>
    <p:sldId id="290" r:id="rId6"/>
    <p:sldId id="334" r:id="rId7"/>
    <p:sldId id="288" r:id="rId8"/>
    <p:sldId id="336" r:id="rId9"/>
    <p:sldId id="337" r:id="rId10"/>
    <p:sldId id="312" r:id="rId11"/>
    <p:sldId id="300" r:id="rId12"/>
    <p:sldId id="301" r:id="rId13"/>
    <p:sldId id="302" r:id="rId14"/>
    <p:sldId id="265" r:id="rId15"/>
    <p:sldId id="309" r:id="rId16"/>
    <p:sldId id="315" r:id="rId17"/>
    <p:sldId id="296" r:id="rId18"/>
    <p:sldId id="317" r:id="rId19"/>
    <p:sldId id="319" r:id="rId20"/>
    <p:sldId id="258" r:id="rId21"/>
    <p:sldId id="263" r:id="rId22"/>
    <p:sldId id="314" r:id="rId23"/>
    <p:sldId id="311" r:id="rId24"/>
    <p:sldId id="297" r:id="rId25"/>
    <p:sldId id="278" r:id="rId26"/>
    <p:sldId id="298" r:id="rId27"/>
    <p:sldId id="299" r:id="rId28"/>
    <p:sldId id="280" r:id="rId29"/>
    <p:sldId id="322" r:id="rId30"/>
    <p:sldId id="328" r:id="rId31"/>
    <p:sldId id="329" r:id="rId32"/>
    <p:sldId id="272" r:id="rId33"/>
    <p:sldId id="327" r:id="rId34"/>
    <p:sldId id="323" r:id="rId35"/>
    <p:sldId id="335" r:id="rId36"/>
    <p:sldId id="332" r:id="rId37"/>
    <p:sldId id="324" r:id="rId38"/>
    <p:sldId id="333" r:id="rId39"/>
    <p:sldId id="325" r:id="rId40"/>
    <p:sldId id="326" r:id="rId41"/>
    <p:sldId id="330" r:id="rId42"/>
    <p:sldId id="331" r:id="rId43"/>
    <p:sldId id="313" r:id="rId44"/>
    <p:sldId id="308" r:id="rId45"/>
    <p:sldId id="286"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99618" autoAdjust="0"/>
  </p:normalViewPr>
  <p:slideViewPr>
    <p:cSldViewPr snapToGrid="0" snapToObjects="1">
      <p:cViewPr varScale="1">
        <p:scale>
          <a:sx n="87" d="100"/>
          <a:sy n="87" d="100"/>
        </p:scale>
        <p:origin x="-576"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5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11/17/2014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12</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27</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OMG Threat and Risk Information Sharing</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11/17/2014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11/17/2014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9" r:id="rId8"/>
    <p:sldLayoutId id="2147483670" r:id="rId9"/>
    <p:sldLayoutId id="2147483671" r:id="rId10"/>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14.wmf"/><Relationship Id="rId13" Type="http://schemas.microsoft.com/office/2007/relationships/hdphoto" Target="../media/hdphoto2.wdp"/><Relationship Id="rId3" Type="http://schemas.openxmlformats.org/officeDocument/2006/relationships/image" Target="../media/image9.wmf"/><Relationship Id="rId7" Type="http://schemas.openxmlformats.org/officeDocument/2006/relationships/image" Target="../media/image13.jpe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jpeg"/><Relationship Id="rId11" Type="http://schemas.microsoft.com/office/2007/relationships/hdphoto" Target="../media/hdphoto1.wdp"/><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5.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wmf"/><Relationship Id="rId1" Type="http://schemas.openxmlformats.org/officeDocument/2006/relationships/slideLayout" Target="../slideLayouts/slideLayout5.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b="1" dirty="0" smtClean="0"/>
              <a:t>Advances in Threat and Risk </a:t>
            </a:r>
            <a:r>
              <a:rPr lang="en-US" sz="2400" b="1" smtClean="0"/>
              <a:t>Information Sharing</a:t>
            </a:r>
            <a:endParaRPr lang="en-US" sz="2400" dirty="0"/>
          </a:p>
        </p:txBody>
      </p:sp>
      <p:sp>
        <p:nvSpPr>
          <p:cNvPr id="5" name="Text Placeholder 4"/>
          <p:cNvSpPr>
            <a:spLocks noGrp="1"/>
          </p:cNvSpPr>
          <p:nvPr>
            <p:ph type="body" idx="10"/>
          </p:nvPr>
        </p:nvSpPr>
        <p:spPr/>
        <p:txBody>
          <a:bodyPr/>
          <a:lstStyle/>
          <a:p>
            <a:r>
              <a:rPr lang="en-US" dirty="0" smtClean="0"/>
              <a:t>Creating standards and a community of interest</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5328" y="3879191"/>
            <a:ext cx="2802699" cy="165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625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vulnerable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14</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a:t>
            </a:r>
            <a:endParaRPr lang="en-US" dirty="0"/>
          </a:p>
        </p:txBody>
      </p:sp>
      <p:sp>
        <p:nvSpPr>
          <p:cNvPr id="3" name="Content Placeholder 2"/>
          <p:cNvSpPr>
            <a:spLocks noGrp="1"/>
          </p:cNvSpPr>
          <p:nvPr>
            <p:ph sz="half" idx="1"/>
          </p:nvPr>
        </p:nvSpPr>
        <p:spPr/>
        <p:txBody>
          <a:bodyPr>
            <a:normAutofit/>
          </a:bodyPr>
          <a:lstStyle/>
          <a:p>
            <a:r>
              <a:rPr lang="en-US" dirty="0" smtClean="0"/>
              <a:t>STIX/TAXII </a:t>
            </a:r>
            <a:r>
              <a:rPr lang="en-US" dirty="0" smtClean="0"/>
              <a:t>used for indicator of compromise (IOC) sharing and some limited modeling adjacent to the cyber </a:t>
            </a:r>
            <a:r>
              <a:rPr lang="en-US" dirty="0" smtClean="0"/>
              <a:t>domain</a:t>
            </a:r>
          </a:p>
          <a:p>
            <a:r>
              <a:rPr lang="en-US" dirty="0" smtClean="0"/>
              <a:t>Oasis EDXL – Emergency management domain</a:t>
            </a:r>
          </a:p>
          <a:p>
            <a:r>
              <a:rPr lang="en-US" dirty="0" smtClean="0"/>
              <a:t>NIEM in law enforcement</a:t>
            </a:r>
            <a:endParaRPr lang="en-US" dirty="0" smtClean="0"/>
          </a:p>
          <a:p>
            <a:r>
              <a:rPr lang="en-US" dirty="0" smtClean="0"/>
              <a:t>Other “cyber” </a:t>
            </a:r>
            <a:r>
              <a:rPr lang="en-US" dirty="0" smtClean="0"/>
              <a:t>initiatives (e.g. </a:t>
            </a:r>
            <a:r>
              <a:rPr lang="en-US" dirty="0" err="1" smtClean="0"/>
              <a:t>IODef</a:t>
            </a:r>
            <a:r>
              <a:rPr lang="en-US" dirty="0" smtClean="0"/>
              <a:t>, </a:t>
            </a:r>
            <a:r>
              <a:rPr lang="en-US" dirty="0" err="1" smtClean="0"/>
              <a:t>Yara</a:t>
            </a:r>
            <a:r>
              <a:rPr lang="en-US" dirty="0" smtClean="0"/>
              <a:t>, Snort, etc.) are getting beyond their traditional boundaries</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Approach</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879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ory\AppData\Local\Microsoft\Windows\Temporary Internet Files\Content.IE5\B0O4UG11\MP90044217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7" y="2718502"/>
            <a:ext cx="4659313" cy="413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37160"/>
            <a:ext cx="8016240" cy="1143000"/>
          </a:xfrm>
        </p:spPr>
        <p:txBody>
          <a:bodyPr/>
          <a:lstStyle/>
          <a:p>
            <a:r>
              <a:rPr lang="en-US" dirty="0" smtClean="0"/>
              <a:t>Call to action!</a:t>
            </a:r>
            <a:endParaRPr lang="en-US" dirty="0"/>
          </a:p>
        </p:txBody>
      </p:sp>
      <p:sp>
        <p:nvSpPr>
          <p:cNvPr id="3" name="Content Placeholder 2"/>
          <p:cNvSpPr>
            <a:spLocks noGrp="1"/>
          </p:cNvSpPr>
          <p:nvPr>
            <p:ph sz="half" idx="1"/>
          </p:nvPr>
        </p:nvSpPr>
        <p:spPr/>
        <p:txBody>
          <a:bodyPr/>
          <a:lstStyle/>
          <a:p>
            <a:r>
              <a:rPr lang="en-US" dirty="0" smtClean="0"/>
              <a:t>This is a call to action</a:t>
            </a:r>
          </a:p>
          <a:p>
            <a:r>
              <a:rPr lang="en-US" dirty="0" smtClean="0"/>
              <a:t>Form a threat/risk information sharing community of interest</a:t>
            </a:r>
          </a:p>
          <a:p>
            <a:r>
              <a:rPr lang="en-US" dirty="0" smtClean="0"/>
              <a:t>Engage in and support the OMG standards effort</a:t>
            </a:r>
          </a:p>
          <a:p>
            <a:r>
              <a:rPr lang="en-US" dirty="0" smtClean="0"/>
              <a:t>Identify &amp; engage</a:t>
            </a:r>
          </a:p>
          <a:p>
            <a:pPr lvl="1"/>
            <a:r>
              <a:rPr lang="en-US" dirty="0" smtClean="0"/>
              <a:t>Vendors</a:t>
            </a:r>
          </a:p>
          <a:p>
            <a:pPr lvl="1"/>
            <a:r>
              <a:rPr lang="en-US" dirty="0" smtClean="0"/>
              <a:t>Users</a:t>
            </a:r>
          </a:p>
          <a:p>
            <a:pPr lvl="1"/>
            <a:r>
              <a:rPr lang="en-US" dirty="0" smtClean="0"/>
              <a:t>Information sources</a:t>
            </a:r>
          </a:p>
          <a:p>
            <a:pPr lvl="1"/>
            <a:r>
              <a:rPr lang="en-US" dirty="0" smtClean="0"/>
              <a:t>Use cases</a:t>
            </a:r>
          </a:p>
          <a:p>
            <a:pPr lvl="1"/>
            <a:r>
              <a:rPr lang="en-US" dirty="0" smtClean="0"/>
              <a:t>Pilot projects</a:t>
            </a:r>
          </a:p>
          <a:p>
            <a:pPr lvl="1"/>
            <a:r>
              <a:rPr lang="en-US" dirty="0" smtClean="0"/>
              <a:t>Existing standards/schema</a:t>
            </a:r>
          </a:p>
          <a:p>
            <a:pPr lvl="1"/>
            <a:endParaRPr lang="en-US" dirty="0"/>
          </a:p>
        </p:txBody>
      </p:sp>
    </p:spTree>
    <p:extLst>
      <p:ext uri="{BB962C8B-B14F-4D97-AF65-F5344CB8AC3E}">
        <p14:creationId xmlns:p14="http://schemas.microsoft.com/office/powerpoint/2010/main" val="88461304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5286</TotalTime>
  <Words>2214</Words>
  <Application>Microsoft Office PowerPoint</Application>
  <PresentationFormat>On-screen Show (4:3)</PresentationFormat>
  <Paragraphs>414</Paragraphs>
  <Slides>45</Slides>
  <Notes>2</Notes>
  <HiddenSlides>6</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1_Office Theme</vt:lpstr>
      <vt:lpstr>PowerPoint Presentation</vt:lpstr>
      <vt:lpstr>Problem Space</vt:lpstr>
      <vt:lpstr>We have critical needs for analytics and information sharing</vt:lpstr>
      <vt:lpstr>The Opportunity</vt:lpstr>
      <vt:lpstr>The Challenge</vt:lpstr>
      <vt:lpstr>Primary classes of use cases</vt:lpstr>
      <vt:lpstr>What we need is an integrating framework</vt:lpstr>
      <vt:lpstr>It takes a community</vt:lpstr>
      <vt:lpstr>Call to action!</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Precepts</vt:lpstr>
      <vt:lpstr>Scope</vt:lpstr>
      <vt:lpstr>Typical Threat/Risk Concepts To Define</vt:lpstr>
      <vt:lpstr>Foundations</vt:lpstr>
      <vt:lpstr>Scope Diagram</vt:lpstr>
      <vt:lpstr>Submission Team Progress</vt:lpstr>
      <vt:lpstr>PowerPoint Presentation</vt:lpstr>
      <vt:lpstr>Approach</vt:lpstr>
      <vt:lpstr>Core Concept: Comprehending Planned and Unplanned Threats</vt:lpstr>
      <vt:lpstr>PowerPoint Presentation</vt:lpstr>
      <vt:lpstr>Core Concept: Attacker/Defender Symmetry</vt:lpstr>
      <vt:lpstr>Core Concept: Actor Capabilities</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Corresponding 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100</cp:revision>
  <dcterms:created xsi:type="dcterms:W3CDTF">2014-09-02T16:12:10Z</dcterms:created>
  <dcterms:modified xsi:type="dcterms:W3CDTF">2014-11-17T16:11:32Z</dcterms:modified>
</cp:coreProperties>
</file>